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4" r:id="rId5"/>
    <p:sldId id="258" r:id="rId6"/>
    <p:sldId id="261" r:id="rId7"/>
    <p:sldId id="259" r:id="rId8"/>
    <p:sldId id="260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97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Беседа-конкурсы по ПДД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Педагог-организатор: </a:t>
            </a:r>
            <a:r>
              <a:rPr lang="ru-RU" dirty="0" err="1" smtClean="0"/>
              <a:t>Вараксина</a:t>
            </a:r>
            <a:r>
              <a:rPr lang="ru-RU" dirty="0" smtClean="0"/>
              <a:t> Галина Александровна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Мероприятия  по ПДД проходили в ДК. </a:t>
            </a:r>
            <a:endParaRPr lang="ru-RU" sz="2000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22" y="1295400"/>
            <a:ext cx="6717356" cy="5038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5" y="1295400"/>
            <a:ext cx="6926575" cy="5038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Информационный уголок по ПДД</a:t>
            </a:r>
            <a:endParaRPr lang="ru-RU" sz="2000" dirty="0"/>
          </a:p>
        </p:txBody>
      </p:sp>
      <p:pic>
        <p:nvPicPr>
          <p:cNvPr id="4" name="Содержимое 3" descr="IMG_20181026_1253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9151" y="1905635"/>
            <a:ext cx="6105698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Проверка знаний учащихся по  знакам дорожного движения</a:t>
            </a:r>
            <a:endParaRPr lang="ru-RU" sz="2000" dirty="0"/>
          </a:p>
        </p:txBody>
      </p:sp>
      <p:pic>
        <p:nvPicPr>
          <p:cNvPr id="6" name="Содержимое 5" descr="$RWDY4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882775"/>
            <a:ext cx="6283569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 конкурс « Поездка» ( соревнование между девочками )  по ПДД</a:t>
            </a:r>
            <a:endParaRPr lang="ru-RU" sz="2000" dirty="0"/>
          </a:p>
        </p:txBody>
      </p:sp>
      <p:pic>
        <p:nvPicPr>
          <p:cNvPr id="4" name="Содержимое 3" descr="IMG_20181025_1323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9151" y="1905635"/>
            <a:ext cx="6105698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Весёлые конкурсы по </a:t>
            </a:r>
            <a:r>
              <a:rPr lang="ru-RU" sz="2000" smtClean="0"/>
              <a:t>ПДД (Соревнование </a:t>
            </a:r>
            <a:r>
              <a:rPr lang="ru-RU" sz="2000" dirty="0" smtClean="0"/>
              <a:t>между мальчиками)</a:t>
            </a:r>
            <a:endParaRPr lang="ru-RU" sz="2000" dirty="0"/>
          </a:p>
        </p:txBody>
      </p:sp>
      <p:pic>
        <p:nvPicPr>
          <p:cNvPr id="6" name="Содержимое 5" descr="IMG_20181025_132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9151" y="1905635"/>
            <a:ext cx="6105698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2 конкурс: « Собрать паззлы с картинкой по ПДД»</a:t>
            </a:r>
            <a:endParaRPr lang="ru-RU" sz="2000" dirty="0"/>
          </a:p>
        </p:txBody>
      </p:sp>
      <p:pic>
        <p:nvPicPr>
          <p:cNvPr id="6" name="Содержимое 5" descr="IMG_20181025_1253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9151" y="1905635"/>
            <a:ext cx="6105698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3 конкурс по ПДД</a:t>
            </a:r>
            <a:endParaRPr lang="ru-RU" sz="2000" dirty="0"/>
          </a:p>
        </p:txBody>
      </p:sp>
      <p:pic>
        <p:nvPicPr>
          <p:cNvPr id="4" name="Содержимое 3" descr="IMG_20181025_1306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9151" y="1905635"/>
            <a:ext cx="6105698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6002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</TotalTime>
  <Words>68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 Беседа-конкурсы по ПДД</vt:lpstr>
      <vt:lpstr>Мероприятия  по ПДД проходили в ДК. </vt:lpstr>
      <vt:lpstr>Информационный уголок по ПДД</vt:lpstr>
      <vt:lpstr> Проверка знаний учащихся по  знакам дорожного движения</vt:lpstr>
      <vt:lpstr>1 конкурс « Поездка» ( соревнование между девочками )  по ПДД</vt:lpstr>
      <vt:lpstr>Весёлые конкурсы по ПДД (Соревнование между мальчиками)</vt:lpstr>
      <vt:lpstr>2 конкурс: « Собрать паззлы с картинкой по ПДД»</vt:lpstr>
      <vt:lpstr>3 конкурс по ПДД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Aleksei</dc:creator>
  <cp:lastModifiedBy>user</cp:lastModifiedBy>
  <cp:revision>11</cp:revision>
  <dcterms:created xsi:type="dcterms:W3CDTF">2018-10-26T16:48:53Z</dcterms:created>
  <dcterms:modified xsi:type="dcterms:W3CDTF">2020-01-24T22:52:25Z</dcterms:modified>
</cp:coreProperties>
</file>