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4" r:id="rId5"/>
    <p:sldId id="266" r:id="rId6"/>
    <p:sldId id="268" r:id="rId7"/>
    <p:sldId id="271" r:id="rId8"/>
    <p:sldId id="273" r:id="rId9"/>
    <p:sldId id="277" r:id="rId10"/>
    <p:sldId id="281" r:id="rId11"/>
    <p:sldId id="288" r:id="rId12"/>
    <p:sldId id="295" r:id="rId13"/>
    <p:sldId id="298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7FD802-8D14-4858-AD3F-0749577109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0185DE-158D-4CF0-8A73-37B0DC6916C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01008"/>
            <a:ext cx="8229600" cy="1828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Открытый Академический концерт учащихся Музыкального отделения ДШИ. Кленовского поселения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4 класс Баянист: </a:t>
            </a:r>
            <a:r>
              <a:rPr lang="ru-RU" sz="2000" dirty="0" err="1" smtClean="0"/>
              <a:t>Мазитов</a:t>
            </a:r>
            <a:r>
              <a:rPr lang="ru-RU" sz="2000" dirty="0" smtClean="0"/>
              <a:t> М</a:t>
            </a:r>
            <a:br>
              <a:rPr lang="ru-RU" sz="2000" dirty="0" smtClean="0"/>
            </a:br>
            <a:r>
              <a:rPr lang="ru-RU" sz="2000" dirty="0" smtClean="0"/>
              <a:t>Татарский танец </a:t>
            </a:r>
            <a:r>
              <a:rPr lang="ru-RU" sz="2000" dirty="0" smtClean="0"/>
              <a:t>«</a:t>
            </a:r>
            <a:r>
              <a:rPr lang="ru-RU" sz="2000" dirty="0" err="1" smtClean="0"/>
              <a:t>Курамшин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pic>
        <p:nvPicPr>
          <p:cNvPr id="4" name="Содержимое 3" descr="IMG_20181027_105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4 класс  фортепиано </a:t>
            </a:r>
            <a:r>
              <a:rPr lang="ru-RU" sz="2000" dirty="0" err="1" smtClean="0"/>
              <a:t>ансамль</a:t>
            </a:r>
            <a:r>
              <a:rPr lang="ru-RU" sz="2000" dirty="0" smtClean="0"/>
              <a:t>: Калимуллина А</a:t>
            </a:r>
            <a:br>
              <a:rPr lang="ru-RU" sz="2000" dirty="0" smtClean="0"/>
            </a:br>
            <a:r>
              <a:rPr lang="ru-RU" sz="2000" dirty="0" err="1" smtClean="0"/>
              <a:t>Мокина</a:t>
            </a:r>
            <a:r>
              <a:rPr lang="ru-RU" sz="2000" dirty="0" smtClean="0"/>
              <a:t> Д </a:t>
            </a:r>
            <a:br>
              <a:rPr lang="ru-RU" sz="2000" dirty="0" smtClean="0"/>
            </a:br>
            <a:r>
              <a:rPr lang="ru-RU" sz="2000" dirty="0" smtClean="0"/>
              <a:t>Марш </a:t>
            </a:r>
            <a:r>
              <a:rPr lang="ru-RU" sz="2000" dirty="0" smtClean="0"/>
              <a:t>«Прогулка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Содержимое 3" descr="IMG_20181027_111241_BURST001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Детские работы художественного отделения </a:t>
            </a:r>
            <a:endParaRPr lang="ru-RU" sz="2000" dirty="0"/>
          </a:p>
        </p:txBody>
      </p:sp>
      <p:pic>
        <p:nvPicPr>
          <p:cNvPr id="4" name="Содержимое 3" descr="IMG_20181027_120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Детские работы  декоративно- прикладного отделения </a:t>
            </a:r>
            <a:endParaRPr lang="ru-RU" sz="2000" dirty="0"/>
          </a:p>
        </p:txBody>
      </p:sp>
      <p:pic>
        <p:nvPicPr>
          <p:cNvPr id="4" name="Содержимое 3" descr="IMG_20181027_122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6336704" cy="1008112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внимание!!! 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548680" y="1196752"/>
            <a:ext cx="192832" cy="8384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Ведущие открытого академического концерта учащиеся художественного </a:t>
            </a:r>
            <a:r>
              <a:rPr lang="ru-RU" sz="2000" dirty="0" smtClean="0"/>
              <a:t>отделения: </a:t>
            </a:r>
            <a:r>
              <a:rPr lang="ru-RU" sz="2000" dirty="0" smtClean="0"/>
              <a:t>Тимакова </a:t>
            </a:r>
            <a:r>
              <a:rPr lang="ru-RU" sz="2000" dirty="0" smtClean="0"/>
              <a:t>Д.,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Овчинникова</a:t>
            </a:r>
            <a:r>
              <a:rPr lang="ru-RU" sz="2000" dirty="0" smtClean="0"/>
              <a:t> </a:t>
            </a:r>
            <a:r>
              <a:rPr lang="ru-RU" sz="2000" dirty="0" smtClean="0"/>
              <a:t>Ю., </a:t>
            </a:r>
            <a:r>
              <a:rPr lang="ru-RU" sz="2000" dirty="0" err="1" smtClean="0"/>
              <a:t>Изгагин</a:t>
            </a:r>
            <a:r>
              <a:rPr lang="ru-RU" sz="2000" dirty="0" smtClean="0"/>
              <a:t> </a:t>
            </a:r>
            <a:r>
              <a:rPr lang="ru-RU" sz="2000" dirty="0" smtClean="0"/>
              <a:t>С.</a:t>
            </a:r>
            <a:endParaRPr lang="ru-RU" sz="2000" dirty="0"/>
          </a:p>
        </p:txBody>
      </p:sp>
      <p:pic>
        <p:nvPicPr>
          <p:cNvPr id="5" name="Содержимое 4" descr="IMG_20181027_100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Зрители открытого академического концерта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5" name="Содержимое 4" descr="IMG_20181027_101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6536748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</a:t>
            </a:r>
            <a:r>
              <a:rPr lang="ru-RU" sz="2000" dirty="0" smtClean="0"/>
              <a:t> </a:t>
            </a:r>
            <a:r>
              <a:rPr lang="ru-RU" sz="2000" dirty="0" smtClean="0"/>
              <a:t>класс  </a:t>
            </a:r>
            <a:r>
              <a:rPr lang="ru-RU" sz="2000" dirty="0" smtClean="0"/>
              <a:t>Кларнет: </a:t>
            </a:r>
            <a:r>
              <a:rPr lang="ru-RU" sz="2000" dirty="0" err="1" smtClean="0"/>
              <a:t>Якупова</a:t>
            </a:r>
            <a:r>
              <a:rPr lang="ru-RU" sz="2000" dirty="0" smtClean="0"/>
              <a:t> Виолетта</a:t>
            </a:r>
            <a:br>
              <a:rPr lang="ru-RU" sz="2000" dirty="0" smtClean="0"/>
            </a:br>
            <a:r>
              <a:rPr lang="ru-RU" sz="2000" dirty="0" smtClean="0"/>
              <a:t>Р.Н.П </a:t>
            </a:r>
            <a:r>
              <a:rPr lang="ru-RU" sz="2000" dirty="0" smtClean="0"/>
              <a:t>«Во </a:t>
            </a:r>
            <a:r>
              <a:rPr lang="ru-RU" sz="2000" dirty="0" smtClean="0"/>
              <a:t>саду ли в огороде»</a:t>
            </a:r>
            <a:endParaRPr lang="ru-RU" sz="2000" dirty="0"/>
          </a:p>
        </p:txBody>
      </p:sp>
      <p:pic>
        <p:nvPicPr>
          <p:cNvPr id="4" name="Содержимое 3" descr="IMG_20181027_101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2 класс Труба: Лутков Савелий   Островский </a:t>
            </a:r>
            <a:r>
              <a:rPr lang="ru-RU" sz="2000" dirty="0" smtClean="0"/>
              <a:t>«Спят </a:t>
            </a:r>
            <a:r>
              <a:rPr lang="ru-RU" sz="2000" dirty="0" smtClean="0"/>
              <a:t>усталые игрушки»</a:t>
            </a:r>
            <a:br>
              <a:rPr lang="ru-RU" sz="2000" dirty="0" smtClean="0"/>
            </a:br>
            <a:r>
              <a:rPr lang="ru-RU" sz="2000" dirty="0" smtClean="0"/>
              <a:t>Р.Н.П «Там </a:t>
            </a:r>
            <a:r>
              <a:rPr lang="ru-RU" sz="2000" dirty="0" smtClean="0"/>
              <a:t>за речкой»</a:t>
            </a:r>
            <a:endParaRPr lang="ru-RU" sz="2000" dirty="0"/>
          </a:p>
        </p:txBody>
      </p:sp>
      <p:pic>
        <p:nvPicPr>
          <p:cNvPr id="4" name="Содержимое 3" descr="IMG_20181027_101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2 класс фортепиано: </a:t>
            </a:r>
            <a:r>
              <a:rPr lang="ru-RU" sz="2000" dirty="0" err="1" smtClean="0"/>
              <a:t>Екимовских</a:t>
            </a:r>
            <a:r>
              <a:rPr lang="ru-RU" sz="2000" dirty="0" smtClean="0"/>
              <a:t> Дарья </a:t>
            </a:r>
            <a:br>
              <a:rPr lang="ru-RU" sz="2000" dirty="0" smtClean="0"/>
            </a:br>
            <a:r>
              <a:rPr lang="ru-RU" sz="2000" dirty="0" err="1" smtClean="0"/>
              <a:t>Роулей</a:t>
            </a:r>
            <a:r>
              <a:rPr lang="ru-RU" sz="2000" dirty="0"/>
              <a:t> </a:t>
            </a:r>
            <a:r>
              <a:rPr lang="ru-RU" sz="2000" dirty="0" smtClean="0"/>
              <a:t>«В </a:t>
            </a:r>
            <a:r>
              <a:rPr lang="ru-RU" sz="2000" dirty="0" smtClean="0"/>
              <a:t>стране гномов»</a:t>
            </a:r>
            <a:br>
              <a:rPr lang="ru-RU" sz="2000" dirty="0" smtClean="0"/>
            </a:br>
            <a:r>
              <a:rPr lang="ru-RU" sz="2000" dirty="0" err="1" smtClean="0"/>
              <a:t>Лонгшамп</a:t>
            </a:r>
            <a:r>
              <a:rPr lang="ru-RU" sz="2000" dirty="0" smtClean="0"/>
              <a:t>- </a:t>
            </a:r>
            <a:r>
              <a:rPr lang="ru-RU" sz="2000" dirty="0" err="1" smtClean="0"/>
              <a:t>Друшкевич</a:t>
            </a:r>
            <a:r>
              <a:rPr lang="ru-RU" sz="2000" dirty="0" smtClean="0"/>
              <a:t>- Марш</a:t>
            </a:r>
            <a:endParaRPr lang="ru-RU" sz="2000" dirty="0"/>
          </a:p>
        </p:txBody>
      </p:sp>
      <p:pic>
        <p:nvPicPr>
          <p:cNvPr id="4" name="Содержимое 3" descr="IMG_20181027_102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3 класс труба </a:t>
            </a:r>
            <a:r>
              <a:rPr lang="ru-RU" sz="2000" dirty="0" err="1" smtClean="0"/>
              <a:t>Аликулиев</a:t>
            </a:r>
            <a:r>
              <a:rPr lang="ru-RU" sz="2000" dirty="0" smtClean="0"/>
              <a:t> Эмир: Д .Верди </a:t>
            </a:r>
            <a:r>
              <a:rPr lang="ru-RU" sz="2000" dirty="0" smtClean="0"/>
              <a:t>«Марш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М. </a:t>
            </a:r>
            <a:r>
              <a:rPr lang="ru-RU" sz="2000" dirty="0" err="1" smtClean="0"/>
              <a:t>Трубай</a:t>
            </a:r>
            <a:r>
              <a:rPr lang="ru-RU" sz="2000" dirty="0"/>
              <a:t> </a:t>
            </a:r>
            <a:r>
              <a:rPr lang="ru-RU" sz="2000" dirty="0" smtClean="0"/>
              <a:t>«Запорожцы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Содержимое 3" descr="IMG_20181027_102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3 класс </a:t>
            </a:r>
            <a:r>
              <a:rPr lang="ru-RU" sz="2000" dirty="0" err="1" smtClean="0"/>
              <a:t>Ансамль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Кочурова</a:t>
            </a:r>
            <a:r>
              <a:rPr lang="ru-RU" sz="2000" dirty="0" smtClean="0"/>
              <a:t> Д. Копылова В.</a:t>
            </a:r>
            <a:br>
              <a:rPr lang="ru-RU" sz="2000" dirty="0" smtClean="0"/>
            </a:br>
            <a:r>
              <a:rPr lang="ru-RU" sz="2000" dirty="0" smtClean="0"/>
              <a:t>Савельев </a:t>
            </a:r>
            <a:r>
              <a:rPr lang="ru-RU" sz="2000" dirty="0" smtClean="0"/>
              <a:t>«Песенка </a:t>
            </a:r>
            <a:r>
              <a:rPr lang="ru-RU" sz="2000" dirty="0" smtClean="0"/>
              <a:t>о лете»</a:t>
            </a:r>
            <a:endParaRPr lang="ru-RU" sz="2000" dirty="0"/>
          </a:p>
        </p:txBody>
      </p:sp>
      <p:pic>
        <p:nvPicPr>
          <p:cNvPr id="4" name="Содержимое 3" descr="IMG_20181027_103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4 класс Баянисты  </a:t>
            </a:r>
            <a:r>
              <a:rPr lang="ru-RU" sz="2000" dirty="0" err="1" smtClean="0"/>
              <a:t>ансамль</a:t>
            </a:r>
            <a:r>
              <a:rPr lang="ru-RU" sz="2000" dirty="0" smtClean="0"/>
              <a:t> : Лутков В. </a:t>
            </a:r>
            <a:r>
              <a:rPr lang="ru-RU" sz="2000" dirty="0" err="1" smtClean="0"/>
              <a:t>Мазитов</a:t>
            </a:r>
            <a:r>
              <a:rPr lang="ru-RU" sz="2000" dirty="0" smtClean="0"/>
              <a:t> М.</a:t>
            </a:r>
            <a:br>
              <a:rPr lang="ru-RU" sz="2000" dirty="0" smtClean="0"/>
            </a:br>
            <a:r>
              <a:rPr lang="ru-RU" sz="2000" dirty="0" err="1" smtClean="0"/>
              <a:t>Р.Паульс</a:t>
            </a:r>
            <a:r>
              <a:rPr lang="ru-RU" sz="2000" dirty="0" smtClean="0"/>
              <a:t>.» Колыбельная»</a:t>
            </a:r>
            <a:endParaRPr lang="ru-RU" sz="2000" dirty="0"/>
          </a:p>
        </p:txBody>
      </p:sp>
      <p:pic>
        <p:nvPicPr>
          <p:cNvPr id="4" name="Содержимое 3" descr="IMG_20181027_104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64" y="1600200"/>
            <a:ext cx="635047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108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Открытый Академический концерт учащихся Музыкального отделения ДШИ. Кленовского поселения </vt:lpstr>
      <vt:lpstr>Ведущие открытого академического концерта учащиеся художественного отделения: Тимакова Д., Овчинникова Ю., Изгагин С.</vt:lpstr>
      <vt:lpstr>Зрители открытого академического концерта</vt:lpstr>
      <vt:lpstr>1 класс  Кларнет: Якупова Виолетта Р.Н.П «Во саду ли в огороде»</vt:lpstr>
      <vt:lpstr>2 класс Труба: Лутков Савелий   Островский «Спят усталые игрушки» Р.Н.П «Там за речкой»</vt:lpstr>
      <vt:lpstr>2 класс фортепиано: Екимовских Дарья  Роулей «В стране гномов» Лонгшамп- Друшкевич- Марш</vt:lpstr>
      <vt:lpstr>3 класс труба Аликулиев Эмир: Д .Верди «Марш» М. Трубай «Запорожцы»</vt:lpstr>
      <vt:lpstr> 3 класс Ансамль Кочурова Д. Копылова В. Савельев «Песенка о лете»</vt:lpstr>
      <vt:lpstr>4 класс Баянисты  ансамль : Лутков В. Мазитов М. Р.Паульс.» Колыбельная»</vt:lpstr>
      <vt:lpstr>4 класс Баянист: Мазитов М Татарский танец «Курамшин» </vt:lpstr>
      <vt:lpstr>4 класс  фортепиано ансамль: Калимуллина А Мокина Д  Марш «Прогулка»</vt:lpstr>
      <vt:lpstr>Детские работы художественного отделения </vt:lpstr>
      <vt:lpstr>Детские работы  декоративно- прикладного отделения </vt:lpstr>
      <vt:lpstr>Спасибо за внимание!!!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Академический концерт</dc:title>
  <dc:creator>Aleksei</dc:creator>
  <cp:lastModifiedBy>User</cp:lastModifiedBy>
  <cp:revision>14</cp:revision>
  <dcterms:created xsi:type="dcterms:W3CDTF">2018-10-27T15:02:12Z</dcterms:created>
  <dcterms:modified xsi:type="dcterms:W3CDTF">2018-10-30T04:29:00Z</dcterms:modified>
</cp:coreProperties>
</file>